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iXX/mIF0nmNR5pgabe4drgBm5O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49465372d9_0_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149465372d9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49465372d9_0_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149465372d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49465372d9_0_5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g149465372d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9465372d9_0_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149465372d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9465372d9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g149465372d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49465372d9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3" name="Google Shape;73;g149465372d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9465372d9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g149465372d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49465372d9_0_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149465372d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9465372d9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149465372d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49465372d9_0_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49465372d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49465372d9_0_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g149465372d9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1728750" y="1678300"/>
            <a:ext cx="56865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100"/>
              <a:t>Name, logo and (optional) motto of the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2100"/>
              <a:t>company</a:t>
            </a:r>
            <a:endParaRPr sz="21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g149465372d9_0_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149465372d9_0_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149465372d9_0_40"/>
          <p:cNvSpPr txBox="1"/>
          <p:nvPr/>
        </p:nvSpPr>
        <p:spPr>
          <a:xfrm>
            <a:off x="1728750" y="1348050"/>
            <a:ext cx="5686500" cy="24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Business model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Show us the money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meaning where, when and how you are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planning to earn money and when you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expect revenue (if still missing)</a:t>
            </a:r>
            <a:endParaRPr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g149465372d9_0_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149465372d9_0_4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g149465372d9_0_45"/>
          <p:cNvSpPr txBox="1"/>
          <p:nvPr/>
        </p:nvSpPr>
        <p:spPr>
          <a:xfrm>
            <a:off x="1728750" y="1509750"/>
            <a:ext cx="56865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Investment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Let us know if you are looking for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financial investor. If so, what kind of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money and how much you are looking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for</a:t>
            </a:r>
            <a:endParaRPr sz="2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149465372d9_0_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49465372d9_0_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149465372d9_0_50"/>
          <p:cNvSpPr txBox="1"/>
          <p:nvPr/>
        </p:nvSpPr>
        <p:spPr>
          <a:xfrm>
            <a:off x="1728750" y="1678300"/>
            <a:ext cx="568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Anything to add?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This is a space for anything important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what is still missing in the pitch deck</a:t>
            </a:r>
            <a:endParaRPr sz="2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g149465372d9_0_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49465372d9_0_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g149465372d9_0_55"/>
          <p:cNvSpPr txBox="1"/>
          <p:nvPr/>
        </p:nvSpPr>
        <p:spPr>
          <a:xfrm>
            <a:off x="1728750" y="1994550"/>
            <a:ext cx="56865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Contact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Place for you contact details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"/>
          <p:cNvSpPr txBox="1"/>
          <p:nvPr/>
        </p:nvSpPr>
        <p:spPr>
          <a:xfrm>
            <a:off x="1728750" y="1678300"/>
            <a:ext cx="56865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Problem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Describe what you are trying to solve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g149465372d9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149465372d9_0_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g149465372d9_0_5"/>
          <p:cNvSpPr txBox="1"/>
          <p:nvPr/>
        </p:nvSpPr>
        <p:spPr>
          <a:xfrm>
            <a:off x="1728750" y="1678300"/>
            <a:ext cx="568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Solution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Describe how are you going to solve the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problem?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g149465372d9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149465372d9_0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g149465372d9_0_10"/>
          <p:cNvSpPr txBox="1"/>
          <p:nvPr/>
        </p:nvSpPr>
        <p:spPr>
          <a:xfrm>
            <a:off x="1728750" y="1678300"/>
            <a:ext cx="568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Advantages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Describe what is innovative in your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product and show what makes it better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g149465372d9_0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149465372d9_0_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g149465372d9_0_15"/>
          <p:cNvSpPr txBox="1"/>
          <p:nvPr/>
        </p:nvSpPr>
        <p:spPr>
          <a:xfrm>
            <a:off x="1728750" y="1671300"/>
            <a:ext cx="56865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Product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Show your product and examples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of where it can be used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g149465372d9_0_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49465372d9_0_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149465372d9_0_20"/>
          <p:cNvSpPr txBox="1"/>
          <p:nvPr/>
        </p:nvSpPr>
        <p:spPr>
          <a:xfrm>
            <a:off x="1728750" y="1678300"/>
            <a:ext cx="5686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Traction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Show measurable data proving the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product is really needed</a:t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149465372d9_0_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149465372d9_0_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149465372d9_0_25"/>
          <p:cNvSpPr txBox="1"/>
          <p:nvPr/>
        </p:nvSpPr>
        <p:spPr>
          <a:xfrm>
            <a:off x="1728750" y="1678300"/>
            <a:ext cx="56865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Market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Show how big the market is</a:t>
            </a:r>
            <a:endParaRPr sz="2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149465372d9_0_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149465372d9_0_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g149465372d9_0_30"/>
          <p:cNvSpPr txBox="1"/>
          <p:nvPr/>
        </p:nvSpPr>
        <p:spPr>
          <a:xfrm>
            <a:off x="1728750" y="1671300"/>
            <a:ext cx="56865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Competition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Present your competitors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Show alternatives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149465372d9_0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85301" y="84025"/>
            <a:ext cx="2104428" cy="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49465372d9_0_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072600"/>
            <a:ext cx="1070900" cy="107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g149465372d9_0_35"/>
          <p:cNvSpPr txBox="1"/>
          <p:nvPr/>
        </p:nvSpPr>
        <p:spPr>
          <a:xfrm>
            <a:off x="1728750" y="1787225"/>
            <a:ext cx="56865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Team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2100"/>
              <a:t>Experience, skills, roles in startups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Ag</dc:creator>
</cp:coreProperties>
</file>